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391c73fd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391c73fd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391c73f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391c73f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391c73fd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391c73fd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8391c73fd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8391c73fd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391c73fd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391c73fd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391c73fd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8391c73fd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391c73f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391c73f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391c73fd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391c73f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391c73f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391c73f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391c73fd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391c73f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391c73f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8391c73f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391c73fd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391c73f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391c73fd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391c73fd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391c73fd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391c73fd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